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DA15F-6B89-13B3-FC78-21462DCD4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CB9C4-22CE-1E33-57D4-F94AC4248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88FB3-A25E-3A6D-75A2-68DC26AC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D876F-4408-D260-DF01-5B74648B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ACFC-786F-C53E-5AC6-AC14808A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26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C8EE6-1C41-B324-6924-E29D3A4B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6F8E4-9B72-832F-3A90-9640D0904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9442E-68F5-607A-5813-445334AE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466CF-EF78-9495-49A0-587E6181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4AAF-C6BF-C4EB-7DB4-D0F1BCC1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0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68C08-A3ED-AF84-C1A0-77BFAFD85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3CBA2-4811-282D-84EB-093C1D835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77F8B-629C-782E-3C51-941AB084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80561-94D4-6CE5-AACF-8FCAB9B2F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C85A0-F2D9-1DB8-B947-E8B7AB9B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89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74D0-1D41-F676-FD26-D308382B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C12AC-50ED-8383-2B6A-6A39BDCE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564F9-19E7-0C33-09B3-C7E4AF8F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B07FF-4A05-5283-A392-95D7A50F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CB726-5513-154C-53A7-9F11A8B2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02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2DAB-B987-4B5A-E44C-77FB18B2B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1D77B-5BFA-45D3-62E6-F9031190D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D77F-806F-4C1A-1C82-0C3A6402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6DCD5-DD19-FAFA-7A55-9DC04583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57CBC-3E62-8691-7451-2FAB8564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71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F543-9B10-109B-9FD8-64D21143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FE88-E20F-BB25-44E4-96F341E38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6A517-DF78-B66B-8A5E-ABA2E0237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99BE1-7799-85A1-F51D-1145EDD4C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D202D-6372-685B-A922-780AEDE5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9B5BA-D0BA-0A7E-1B1C-0EFB4F92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15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D5EB-8583-C3F8-003A-B7CC70F3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A7DB5-DEAF-66CD-F1BC-4CFEB5548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2AA03-CC2A-FC16-3C03-69B5C3515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42F48-7DBF-F982-1E11-E7D2FDC76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1AEAB6-C962-3783-799D-C459CDD06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0AA0B4-7EB1-9A7D-FC02-B751F47B0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6F173-31F6-D72D-6F78-0559DE16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CC206C-3417-B13A-4798-49524A45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45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A29A-5A6F-E933-C703-00E58D0A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7A751-A651-A4C5-A047-1E644074D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F0770-38E5-08ED-58AA-BC048F92D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20230-2A25-F433-D128-23A03268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64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F235B-3A32-5619-E16A-657DCB5B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64882-7492-542D-8ADF-A34F83DD1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BB622-3EF6-DBBB-4A10-3EAEEC7F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42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1B42-D09A-6C43-59FA-C8452520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1F2D-CDDB-535F-B61E-5FC1538F5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C7EAB-A1C4-EACD-F81A-56B12F388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FE5C4-CBFF-AE35-1635-9F440C69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E4309-DB5D-159A-2282-B4ED291A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2D94A-EA2C-0F5A-A819-082C6D76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55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4FD8-964F-601E-ED4F-3A22803D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2DC5E-AF57-209D-1309-B76701653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178BA-6A77-B647-B255-AE4ACA170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EC83E-D6C0-1F99-158C-CE4F63EC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70A57-8A08-BF36-DC4F-5200BA2C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4D154-C6F0-4F84-F431-1AED2E5A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06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6518C-E954-F217-DD11-21241AF9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5EB9C-F7A6-2943-E81F-D7E226653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15BA9-0F95-CEAF-A7A1-47676A912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3ECBA-7750-4ED0-8E95-25E527A3E48F}" type="datetimeFigureOut">
              <a:rPr lang="en-IN" smtClean="0"/>
              <a:t>16-12-2023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B8F00-ADCC-4DAC-5695-44DFAB5D3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9A569-9DC1-6319-5536-359A175F4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A7246-80A3-4FB3-83B5-7567DD56E4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23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F0D459-17FC-5361-A8B9-59206D352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D4CB4-642B-9F5C-5140-9532F5CC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D80F38-0174-98EA-B654-CD6E81C89CCC}"/>
              </a:ext>
            </a:extLst>
          </p:cNvPr>
          <p:cNvSpPr/>
          <p:nvPr/>
        </p:nvSpPr>
        <p:spPr>
          <a:xfrm>
            <a:off x="737118" y="2258008"/>
            <a:ext cx="5103845" cy="23886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ACBE0-130B-5A90-FEF8-E84F753F6F3B}"/>
              </a:ext>
            </a:extLst>
          </p:cNvPr>
          <p:cNvSpPr txBox="1"/>
          <p:nvPr/>
        </p:nvSpPr>
        <p:spPr>
          <a:xfrm>
            <a:off x="811763" y="1492898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2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Distributed Ledger File Storage</a:t>
            </a:r>
            <a:endParaRPr lang="en-IN" sz="4800" dirty="0">
              <a:solidFill>
                <a:schemeClr val="bg2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2DAEA-654C-F5BC-BABE-7DF757DC8083}"/>
              </a:ext>
            </a:extLst>
          </p:cNvPr>
          <p:cNvSpPr txBox="1"/>
          <p:nvPr/>
        </p:nvSpPr>
        <p:spPr>
          <a:xfrm>
            <a:off x="945784" y="5705287"/>
            <a:ext cx="409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YUVARAAJAN E</a:t>
            </a:r>
          </a:p>
          <a:p>
            <a:endParaRPr lang="en-IN" sz="2000" dirty="0">
              <a:solidFill>
                <a:schemeClr val="bg2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80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F0D459-17FC-5361-A8B9-59206D352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F704C-E11E-F5B9-68D3-B182E3196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6362" r="10468" b="31333"/>
          <a:stretch/>
        </p:blipFill>
        <p:spPr>
          <a:xfrm>
            <a:off x="0" y="-1"/>
            <a:ext cx="12193579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376D90-3E67-1094-757C-CB703B36DBF8}"/>
              </a:ext>
            </a:extLst>
          </p:cNvPr>
          <p:cNvSpPr/>
          <p:nvPr/>
        </p:nvSpPr>
        <p:spPr>
          <a:xfrm>
            <a:off x="-1577" y="74644"/>
            <a:ext cx="11989836" cy="54584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FE6F4-023A-4525-349B-741FBCA29F36}"/>
              </a:ext>
            </a:extLst>
          </p:cNvPr>
          <p:cNvSpPr txBox="1"/>
          <p:nvPr/>
        </p:nvSpPr>
        <p:spPr>
          <a:xfrm>
            <a:off x="4170784" y="2623317"/>
            <a:ext cx="404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 !!</a:t>
            </a:r>
            <a:endParaRPr lang="en-IN" sz="4800" dirty="0">
              <a:solidFill>
                <a:schemeClr val="bg2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68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F0D459-17FC-5361-A8B9-59206D352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F4229-0DF5-2AB5-37C3-92B9B754E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7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F0D459-17FC-5361-A8B9-59206D352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12E9E-2F63-2DB1-65FA-3C2A60EB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8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F0D459-17FC-5361-A8B9-59206D352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025D8-558E-E2A4-4A82-0B12D48E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F0D459-17FC-5361-A8B9-59206D352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43758-54F1-E41B-5D7F-360EE9E8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6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F0D459-17FC-5361-A8B9-59206D352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F704C-E11E-F5B9-68D3-B182E3196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6362" r="10468" b="31333"/>
          <a:stretch/>
        </p:blipFill>
        <p:spPr>
          <a:xfrm>
            <a:off x="0" y="-1"/>
            <a:ext cx="1219357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F0D459-17FC-5361-A8B9-59206D352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F704C-E11E-F5B9-68D3-B182E3196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6362" r="10468" b="31333"/>
          <a:stretch/>
        </p:blipFill>
        <p:spPr>
          <a:xfrm>
            <a:off x="0" y="-1"/>
            <a:ext cx="12193579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376D90-3E67-1094-757C-CB703B36DBF8}"/>
              </a:ext>
            </a:extLst>
          </p:cNvPr>
          <p:cNvSpPr/>
          <p:nvPr/>
        </p:nvSpPr>
        <p:spPr>
          <a:xfrm>
            <a:off x="102637" y="606489"/>
            <a:ext cx="11989836" cy="54584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4E54F-15E9-9E0F-4CD9-463BF90F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7" y="713947"/>
            <a:ext cx="5746750" cy="281178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140BD9C-C512-4964-A0B4-C29470718A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207"/>
          <a:stretch/>
        </p:blipFill>
        <p:spPr bwMode="auto">
          <a:xfrm>
            <a:off x="5945803" y="671648"/>
            <a:ext cx="6044034" cy="28540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9F24A8-BBC7-2231-9DC9-9615D860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975" y="3765930"/>
            <a:ext cx="6226175" cy="2904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E8864-7063-AEB8-8E00-05DA939EA2E0}"/>
              </a:ext>
            </a:extLst>
          </p:cNvPr>
          <p:cNvSpPr txBox="1"/>
          <p:nvPr/>
        </p:nvSpPr>
        <p:spPr>
          <a:xfrm>
            <a:off x="335902" y="187411"/>
            <a:ext cx="504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 :</a:t>
            </a:r>
            <a:endParaRPr lang="en-IN" sz="2000" dirty="0">
              <a:solidFill>
                <a:schemeClr val="bg2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7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F0D459-17FC-5361-A8B9-59206D352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F704C-E11E-F5B9-68D3-B182E3196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6362" r="10468" b="31333"/>
          <a:stretch/>
        </p:blipFill>
        <p:spPr>
          <a:xfrm>
            <a:off x="0" y="-1"/>
            <a:ext cx="12193579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376D90-3E67-1094-757C-CB703B36DBF8}"/>
              </a:ext>
            </a:extLst>
          </p:cNvPr>
          <p:cNvSpPr/>
          <p:nvPr/>
        </p:nvSpPr>
        <p:spPr>
          <a:xfrm>
            <a:off x="102637" y="606489"/>
            <a:ext cx="11989836" cy="54584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E8864-7063-AEB8-8E00-05DA939EA2E0}"/>
              </a:ext>
            </a:extLst>
          </p:cNvPr>
          <p:cNvSpPr txBox="1"/>
          <p:nvPr/>
        </p:nvSpPr>
        <p:spPr>
          <a:xfrm>
            <a:off x="335902" y="187411"/>
            <a:ext cx="504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 :</a:t>
            </a:r>
            <a:endParaRPr lang="en-IN" sz="2000" dirty="0">
              <a:solidFill>
                <a:schemeClr val="bg2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439D7511-0F20-A61C-239A-E2AE8595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9" y="1485898"/>
            <a:ext cx="5746750" cy="2778191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9E77A044-07F5-5F6A-D7F9-D5E8D098F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23732"/>
            <a:ext cx="5746750" cy="51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F0D459-17FC-5361-A8B9-59206D352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F704C-E11E-F5B9-68D3-B182E3196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6362" r="10468" b="31333"/>
          <a:stretch/>
        </p:blipFill>
        <p:spPr>
          <a:xfrm>
            <a:off x="0" y="-1"/>
            <a:ext cx="12193579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376D90-3E67-1094-757C-CB703B36DBF8}"/>
              </a:ext>
            </a:extLst>
          </p:cNvPr>
          <p:cNvSpPr/>
          <p:nvPr/>
        </p:nvSpPr>
        <p:spPr>
          <a:xfrm>
            <a:off x="101082" y="606489"/>
            <a:ext cx="11989836" cy="54584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FE6F4-023A-4525-349B-741FBCA29F36}"/>
              </a:ext>
            </a:extLst>
          </p:cNvPr>
          <p:cNvSpPr txBox="1"/>
          <p:nvPr/>
        </p:nvSpPr>
        <p:spPr>
          <a:xfrm>
            <a:off x="326571" y="335902"/>
            <a:ext cx="404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Related Works :</a:t>
            </a:r>
            <a:endParaRPr lang="en-IN" sz="2000" dirty="0">
              <a:solidFill>
                <a:schemeClr val="bg2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1141E-8829-5A88-09C8-102E59DC69D7}"/>
              </a:ext>
            </a:extLst>
          </p:cNvPr>
          <p:cNvSpPr txBox="1"/>
          <p:nvPr/>
        </p:nvSpPr>
        <p:spPr>
          <a:xfrm>
            <a:off x="326571" y="1067801"/>
            <a:ext cx="10590245" cy="558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(2009). Bitcoin: A Peer-to-Peer Electronic Cash System. Cryptography Mailing list at https://metzdowd.com.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 err="1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Mougayar</a:t>
            </a:r>
            <a:r>
              <a:rPr lang="en-IN" sz="1400" dirty="0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W. (2016). The Business Blockchain: Promise, Practice, and Application of the Next Internet Technology. Wiley.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Antonopoulos, A. M. (2014). Mastering Bitcoin: Unlocking Digital Cryptocurrencies. O'Reilly Media.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Merkle, Ralph. (1987). A Digital Signature Based on a Conventional Encryption Function. LNCS. 293. 369-378. 10.1007/3-540-48184-2_32.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Tapscott, D., &amp; Tapscott, A. (2016). Blockchain revolution: how the technology behind bitcoin is changing money, business, and the world. Penguin.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Zohar, A. (2015). Bitcoin: under the hood. Communications of the ACM, 58(9), 104-113.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 err="1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Buterin</a:t>
            </a:r>
            <a:r>
              <a:rPr lang="en-IN" sz="1400" dirty="0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V. (2017). Chain rule. Blog post.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Hern, A. (2017). A beginner's guide to blockchain. The Guardian. </a:t>
            </a: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400" dirty="0" err="1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Mikhalev</a:t>
            </a:r>
            <a:r>
              <a:rPr lang="en-IN" sz="1400" dirty="0">
                <a:solidFill>
                  <a:schemeClr val="bg2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V. (2019). User interface design principles for blockchain applications. Medium.</a:t>
            </a:r>
          </a:p>
          <a:p>
            <a:endParaRPr lang="en-IN" sz="1400" dirty="0">
              <a:solidFill>
                <a:schemeClr val="bg2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015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206</Words>
  <Application>Microsoft Office PowerPoint</Application>
  <PresentationFormat>Widescreen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ADLaM Display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Yuvaraj E</dc:creator>
  <cp:lastModifiedBy>Yuvaraj E</cp:lastModifiedBy>
  <cp:revision>4</cp:revision>
  <dcterms:created xsi:type="dcterms:W3CDTF">2023-10-29T17:37:05Z</dcterms:created>
  <dcterms:modified xsi:type="dcterms:W3CDTF">2023-12-16T08:35:17Z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2023-10-29T17:42:08Z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e2d8e850-9225-4010-91fb-81cdf03b194b</vt:lpwstr>
  </property>
  <property fmtid="{D5CDD505-2E9C-101B-9397-08002B2CF9AE}" pid="7" name="MSIP_Label_defa4170-0d19-0005-0004-bc88714345d2_ActionId">
    <vt:lpwstr>2f60f384-cea2-40e3-bcd6-d30d44c378a0</vt:lpwstr>
  </property>
  <property fmtid="{D5CDD505-2E9C-101B-9397-08002B2CF9AE}" pid="8" name="MSIP_Label_defa4170-0d19-0005-0004-bc88714345d2_ContentBits">
    <vt:lpwstr>0</vt:lpwstr>
  </property>
</Properties>
</file>